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0" r:id="rId22"/>
    <p:sldId id="283" r:id="rId23"/>
    <p:sldId id="281" r:id="rId24"/>
    <p:sldId id="284" r:id="rId25"/>
    <p:sldId id="282" r:id="rId26"/>
    <p:sldId id="287" r:id="rId27"/>
    <p:sldId id="285" r:id="rId28"/>
    <p:sldId id="28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30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76– </a:t>
            </a:r>
            <a:r>
              <a:rPr lang="ru-RU" b="1" dirty="0" err="1" smtClean="0"/>
              <a:t>летию</a:t>
            </a:r>
            <a:r>
              <a:rPr lang="ru-RU" b="1" dirty="0" smtClean="0"/>
              <a:t> Великой Победы </a:t>
            </a:r>
            <a:r>
              <a:rPr lang="ru-RU" dirty="0" smtClean="0"/>
              <a:t>посвящается</a:t>
            </a:r>
            <a:endParaRPr lang="ru-RU" dirty="0"/>
          </a:p>
        </p:txBody>
      </p:sp>
      <p:pic>
        <p:nvPicPr>
          <p:cNvPr id="50180" name="Picture 4" descr="http://putinki.uspenie.com/foto-2017/09-05/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8352928" cy="496855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08012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bg2"/>
                </a:solidFill>
              </a:rPr>
              <a:t>Дубова  Алиса</a:t>
            </a:r>
            <a:br>
              <a:rPr lang="ru-RU" sz="4400" b="1" dirty="0" smtClean="0">
                <a:solidFill>
                  <a:schemeClr val="bg2"/>
                </a:solidFill>
              </a:rPr>
            </a:br>
            <a:r>
              <a:rPr lang="ru-RU" sz="4400" b="1" dirty="0" smtClean="0">
                <a:solidFill>
                  <a:schemeClr val="bg2"/>
                </a:solidFill>
              </a:rPr>
              <a:t>Дубов Егор</a:t>
            </a:r>
            <a:endParaRPr lang="ru-RU" sz="4400" b="1" dirty="0">
              <a:solidFill>
                <a:schemeClr val="bg2"/>
              </a:solidFill>
            </a:endParaRPr>
          </a:p>
        </p:txBody>
      </p:sp>
      <p:pic>
        <p:nvPicPr>
          <p:cNvPr id="73730" name="Picture 2" descr="C:\Documents and Settings\ади-\Рабочий стол\сентябрь 2016\К Дню Победы\2Б ПОЛК\imag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556792"/>
            <a:ext cx="2970076" cy="3960101"/>
          </a:xfrm>
          <a:prstGeom prst="rect">
            <a:avLst/>
          </a:prstGeom>
          <a:noFill/>
        </p:spPr>
      </p:pic>
      <p:pic>
        <p:nvPicPr>
          <p:cNvPr id="4" name="Picture 2" descr="C:\Users\Admin\Downloads\дубов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98705">
            <a:off x="6040650" y="1702869"/>
            <a:ext cx="2516279" cy="300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2690337"/>
            <a:ext cx="76328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Силин  Дмитрий Алексеевич, 1898г.р.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Рядовой солдат. Погиб 3 сентября 1943 года 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в деревне </a:t>
            </a:r>
            <a:r>
              <a:rPr lang="ru-RU" b="1" i="1" dirty="0" err="1" smtClean="0">
                <a:solidFill>
                  <a:schemeClr val="bg2">
                    <a:lumMod val="75000"/>
                  </a:schemeClr>
                </a:solidFill>
              </a:rPr>
              <a:t>Баргино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 Смоленской области, при бомбёжке эшелона.</a:t>
            </a:r>
            <a:endParaRPr lang="ru-RU" dirty="0"/>
          </a:p>
        </p:txBody>
      </p:sp>
      <p:pic>
        <p:nvPicPr>
          <p:cNvPr id="6" name="Picture 3" descr="C:\Users\Admin\Downloads\дубов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526688">
            <a:off x="442734" y="2071821"/>
            <a:ext cx="2180276" cy="163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bg2"/>
                </a:solidFill>
              </a:rPr>
              <a:t>Дубов Артём</a:t>
            </a:r>
            <a:endParaRPr lang="ru-RU" sz="4400" b="1" dirty="0">
              <a:solidFill>
                <a:schemeClr val="bg2"/>
              </a:solidFill>
            </a:endParaRPr>
          </a:p>
        </p:txBody>
      </p:sp>
      <p:pic>
        <p:nvPicPr>
          <p:cNvPr id="71682" name="Picture 2" descr="C:\Documents and Settings\ади-\Рабочий стол\сентябрь 2016\К Дню Победы\2Б ПОЛК\PHOTO-2020-05-09-12-09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980728"/>
            <a:ext cx="4528749" cy="4536504"/>
          </a:xfrm>
          <a:prstGeom prst="rect">
            <a:avLst/>
          </a:prstGeom>
          <a:noFill/>
        </p:spPr>
      </p:pic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331640" y="-6618304"/>
            <a:ext cx="6883411" cy="1332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i="1" dirty="0" smtClean="0">
              <a:solidFill>
                <a:schemeClr val="tx2">
                  <a:lumMod val="10000"/>
                </a:schemeClr>
              </a:solidFill>
              <a:latin typeface="Constantia" pitchFamily="18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i="1" dirty="0" smtClean="0">
              <a:solidFill>
                <a:schemeClr val="bg2">
                  <a:lumMod val="75000"/>
                </a:schemeClr>
              </a:solidFill>
              <a:latin typeface="Constantia" pitchFamily="18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i="1" dirty="0" smtClean="0">
                <a:solidFill>
                  <a:schemeClr val="bg2">
                    <a:lumMod val="75000"/>
                  </a:schemeClr>
                </a:solidFill>
                <a:latin typeface="Constantia" pitchFamily="18" charset="0"/>
                <a:ea typeface="Calibri" pitchFamily="34" charset="0"/>
                <a:cs typeface="Arial" pitchFamily="34" charset="0"/>
              </a:rPr>
              <a:t>П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Arial" pitchFamily="34" charset="0"/>
              </a:rPr>
              <a:t>радед Артема,  Дубов Николай Александрович , прошёл всю войну, два ранения,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Arial" pitchFamily="34" charset="0"/>
              </a:rPr>
              <a:t>награждён орденом Красной звезды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Constantia" pitchFamily="18" charset="0"/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-202287"/>
            <a:ext cx="184731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16390" name="Picture 6" descr="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95536" y="1844824"/>
            <a:ext cx="2422345" cy="230425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err="1" smtClean="0">
                <a:solidFill>
                  <a:schemeClr val="bg2"/>
                </a:solidFill>
              </a:rPr>
              <a:t>Гречина</a:t>
            </a:r>
            <a:r>
              <a:rPr lang="ru-RU" sz="4400" b="1" dirty="0" smtClean="0">
                <a:solidFill>
                  <a:schemeClr val="bg2"/>
                </a:solidFill>
              </a:rPr>
              <a:t> Катюша с семьёй</a:t>
            </a:r>
            <a:endParaRPr lang="ru-RU" sz="4400" b="1" dirty="0">
              <a:solidFill>
                <a:schemeClr val="bg2"/>
              </a:solidFill>
            </a:endParaRPr>
          </a:p>
        </p:txBody>
      </p:sp>
      <p:pic>
        <p:nvPicPr>
          <p:cNvPr id="74754" name="Picture 2" descr="C:\Documents and Settings\ади-\Рабочий стол\сентябрь 2016\К Дню Победы\2Б ПОЛК\Ebj_4Lm5f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57754">
            <a:off x="611560" y="1556792"/>
            <a:ext cx="3276064" cy="4392488"/>
          </a:xfrm>
          <a:prstGeom prst="rect">
            <a:avLst/>
          </a:prstGeom>
          <a:noFill/>
        </p:spPr>
      </p:pic>
      <p:pic>
        <p:nvPicPr>
          <p:cNvPr id="14337" name="Picture 1" descr="C:\Documents and Settings\ади-\Мои документы\Downloads\IMG_20200513_144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01538">
            <a:off x="4913139" y="1630581"/>
            <a:ext cx="3312368" cy="4416491"/>
          </a:xfrm>
          <a:prstGeom prst="rect">
            <a:avLst/>
          </a:prstGeom>
          <a:noFill/>
        </p:spPr>
      </p:pic>
      <p:pic>
        <p:nvPicPr>
          <p:cNvPr id="15362" name="Picture 2" descr="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671958" flipH="1">
            <a:off x="3810502" y="1587571"/>
            <a:ext cx="1473241" cy="189311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bg2"/>
                </a:solidFill>
              </a:rPr>
              <a:t>Киселёв Даниил</a:t>
            </a:r>
            <a:endParaRPr lang="ru-RU" sz="4400" b="1" dirty="0">
              <a:solidFill>
                <a:schemeClr val="bg2"/>
              </a:solidFill>
            </a:endParaRPr>
          </a:p>
        </p:txBody>
      </p:sp>
      <p:pic>
        <p:nvPicPr>
          <p:cNvPr id="72706" name="Picture 2" descr="C:\Documents and Settings\ади-\Рабочий стол\сентябрь 2016\К Дню Победы\2Б ПОЛК\image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196752"/>
            <a:ext cx="4104456" cy="5112567"/>
          </a:xfrm>
          <a:prstGeom prst="rect">
            <a:avLst/>
          </a:prstGeom>
          <a:noFill/>
        </p:spPr>
      </p:pic>
      <p:pic>
        <p:nvPicPr>
          <p:cNvPr id="14338" name="Picture 2" descr="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68128">
            <a:off x="378936" y="1389535"/>
            <a:ext cx="3450145" cy="249790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err="1" smtClean="0">
                <a:solidFill>
                  <a:schemeClr val="bg2"/>
                </a:solidFill>
              </a:rPr>
              <a:t>Кумар</a:t>
            </a:r>
            <a:r>
              <a:rPr lang="ru-RU" sz="4400" b="1" dirty="0" smtClean="0">
                <a:solidFill>
                  <a:schemeClr val="bg2"/>
                </a:solidFill>
              </a:rPr>
              <a:t> Анна</a:t>
            </a:r>
            <a:endParaRPr lang="ru-RU" sz="4400" b="1" dirty="0">
              <a:solidFill>
                <a:schemeClr val="bg2"/>
              </a:solidFill>
            </a:endParaRPr>
          </a:p>
        </p:txBody>
      </p:sp>
      <p:pic>
        <p:nvPicPr>
          <p:cNvPr id="75778" name="Picture 2" descr="C:\Documents and Settings\ади-\Рабочий стол\сентябрь 2016\К Дню Победы\2Б ПОЛК\IMG_20200510_173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412776"/>
            <a:ext cx="3672408" cy="4896544"/>
          </a:xfrm>
          <a:prstGeom prst="rect">
            <a:avLst/>
          </a:prstGeom>
          <a:noFill/>
        </p:spPr>
      </p:pic>
      <p:pic>
        <p:nvPicPr>
          <p:cNvPr id="75780" name="Picture 4" descr="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52971">
            <a:off x="128356" y="864956"/>
            <a:ext cx="2123728" cy="2654660"/>
          </a:xfrm>
          <a:prstGeom prst="rect">
            <a:avLst/>
          </a:prstGeom>
          <a:noFill/>
        </p:spPr>
      </p:pic>
      <p:pic>
        <p:nvPicPr>
          <p:cNvPr id="1026" name="Picture 2" descr="C:\Documents and Settings\ади-\Мои документы\Downloads\08-05-2020_09-30-09 (1)\IMG_20200508_080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34875">
            <a:off x="6331956" y="2713950"/>
            <a:ext cx="2195736" cy="292764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bg2"/>
                </a:solidFill>
              </a:rPr>
              <a:t>Филатова Майя</a:t>
            </a:r>
            <a:endParaRPr lang="ru-RU" sz="4400" b="1" dirty="0">
              <a:solidFill>
                <a:schemeClr val="bg2"/>
              </a:solidFill>
            </a:endParaRPr>
          </a:p>
        </p:txBody>
      </p:sp>
      <p:pic>
        <p:nvPicPr>
          <p:cNvPr id="76802" name="Picture 2" descr="C:\Documents and Settings\ади-\Рабочий стол\сентябрь 2016\К Дню Победы\2Б ПОЛК\izFBL1agE-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556792"/>
            <a:ext cx="3744415" cy="2808312"/>
          </a:xfrm>
          <a:prstGeom prst="rect">
            <a:avLst/>
          </a:prstGeom>
          <a:noFill/>
        </p:spPr>
      </p:pic>
      <p:pic>
        <p:nvPicPr>
          <p:cNvPr id="7170" name="Picture 2" descr="C:\Documents and Settings\ади-\Мои документы\Downloads\IMG-2b4c663104ce7efdf2a049a13a18d5c7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3240360" cy="4536504"/>
          </a:xfrm>
          <a:prstGeom prst="rect">
            <a:avLst/>
          </a:prstGeom>
          <a:noFill/>
        </p:spPr>
      </p:pic>
      <p:pic>
        <p:nvPicPr>
          <p:cNvPr id="12290" name="Picture 2" descr="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05064"/>
            <a:ext cx="2826505" cy="240535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bg2"/>
                </a:solidFill>
              </a:rPr>
              <a:t>Зайцев Денис</a:t>
            </a:r>
            <a:endParaRPr lang="ru-RU" sz="4400" b="1" dirty="0">
              <a:solidFill>
                <a:schemeClr val="bg2"/>
              </a:solidFill>
            </a:endParaRPr>
          </a:p>
        </p:txBody>
      </p:sp>
      <p:pic>
        <p:nvPicPr>
          <p:cNvPr id="2050" name="Picture 2" descr="C:\Documents and Settings\ади-\Мои документы\Downloads\IMG-299842c743c0a4535b94108c46f5c139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772816"/>
            <a:ext cx="3338736" cy="4451648"/>
          </a:xfrm>
          <a:prstGeom prst="rect">
            <a:avLst/>
          </a:prstGeom>
          <a:noFill/>
        </p:spPr>
      </p:pic>
      <p:pic>
        <p:nvPicPr>
          <p:cNvPr id="11265" name="Picture 1" descr="C:\Documents and Settings\ади-\Мои документы\Downloads\IMG-0dea3a0cc0691c635f8a19f60378a61b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996952"/>
            <a:ext cx="4320480" cy="3240360"/>
          </a:xfrm>
          <a:prstGeom prst="rect">
            <a:avLst/>
          </a:prstGeom>
          <a:noFill/>
        </p:spPr>
      </p:pic>
      <p:pic>
        <p:nvPicPr>
          <p:cNvPr id="11269" name="Picture 5" descr="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202" y="1412776"/>
            <a:ext cx="3777510" cy="155679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bg2"/>
                </a:solidFill>
              </a:rPr>
              <a:t>Марусова Катюша</a:t>
            </a:r>
            <a:endParaRPr lang="ru-RU" sz="4400" b="1" dirty="0">
              <a:solidFill>
                <a:schemeClr val="bg2"/>
              </a:solidFill>
            </a:endParaRPr>
          </a:p>
        </p:txBody>
      </p:sp>
      <p:pic>
        <p:nvPicPr>
          <p:cNvPr id="4098" name="Picture 2" descr="C:\Documents and Settings\ади-\Мои документы\Downloads\IMG-45f272b5aeed8fe23d653d6e8e054847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2657894" cy="4725144"/>
          </a:xfrm>
          <a:prstGeom prst="rect">
            <a:avLst/>
          </a:prstGeom>
          <a:noFill/>
        </p:spPr>
      </p:pic>
      <p:pic>
        <p:nvPicPr>
          <p:cNvPr id="4099" name="Picture 3" descr="C:\Documents and Settings\ади-\Мои документы\Downloads\IMG-3b0d3334656d9dac1ae22f82232339fd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501008"/>
            <a:ext cx="5120568" cy="2880320"/>
          </a:xfrm>
          <a:prstGeom prst="rect">
            <a:avLst/>
          </a:prstGeom>
          <a:noFill/>
        </p:spPr>
      </p:pic>
      <p:pic>
        <p:nvPicPr>
          <p:cNvPr id="10242" name="Picture 2" descr="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74109">
            <a:off x="5867724" y="243374"/>
            <a:ext cx="1759923" cy="289743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bg2"/>
                </a:solidFill>
              </a:rPr>
              <a:t>Кравченко Василиса</a:t>
            </a:r>
            <a:endParaRPr lang="ru-RU" sz="4400" b="1" dirty="0">
              <a:solidFill>
                <a:schemeClr val="bg2"/>
              </a:solidFill>
            </a:endParaRPr>
          </a:p>
        </p:txBody>
      </p:sp>
      <p:pic>
        <p:nvPicPr>
          <p:cNvPr id="5122" name="Picture 2" descr="C:\Documents and Settings\ади-\Мои документы\Downloads\IMG-deba2a7addc6483147dd24dd404d163b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484784"/>
            <a:ext cx="2405857" cy="3113748"/>
          </a:xfrm>
          <a:prstGeom prst="rect">
            <a:avLst/>
          </a:prstGeom>
          <a:noFill/>
        </p:spPr>
      </p:pic>
      <p:pic>
        <p:nvPicPr>
          <p:cNvPr id="5123" name="Picture 3" descr="C:\Documents and Settings\ади-\Мои документы\Downloads\IMG-99eedd8278dc8e0969a1ff48d6c20f46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484784"/>
            <a:ext cx="3175063" cy="2448272"/>
          </a:xfrm>
          <a:prstGeom prst="rect">
            <a:avLst/>
          </a:prstGeom>
          <a:noFill/>
        </p:spPr>
      </p:pic>
      <p:pic>
        <p:nvPicPr>
          <p:cNvPr id="5124" name="Picture 4" descr="C:\Documents and Settings\ади-\Мои документы\Downloads\IMG-4d9b58bd23047fc902f85be16e1d570d-V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772816"/>
            <a:ext cx="2232248" cy="397396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699792" y="4797153"/>
            <a:ext cx="36724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347864" y="4653136"/>
            <a:ext cx="49685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Прадедушка Василисы Кравченко – Антонов Дмитрий Сергеевич                      (1904-1977) был призван в 1941 году, воевал в пехоте, был ранен,                               победу встретил в Берлине.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5646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>
                <a:solidFill>
                  <a:schemeClr val="tx1"/>
                </a:solidFill>
              </a:rPr>
              <a:t>Прадедушка и прабабушка Василисы – Никишовы Виктор </a:t>
            </a:r>
            <a:r>
              <a:rPr lang="ru-RU" sz="3100" b="1" dirty="0" err="1" smtClean="0">
                <a:solidFill>
                  <a:schemeClr val="tx1"/>
                </a:solidFill>
              </a:rPr>
              <a:t>Хрисанфович</a:t>
            </a:r>
            <a:r>
              <a:rPr lang="ru-RU" sz="3100" b="1" dirty="0" smtClean="0">
                <a:solidFill>
                  <a:schemeClr val="tx1"/>
                </a:solidFill>
              </a:rPr>
              <a:t> (1914 – 1981) и Анна Владимировна (1917-1995) познакомились </a:t>
            </a:r>
            <a:br>
              <a:rPr lang="ru-RU" sz="3100" b="1" dirty="0" smtClean="0">
                <a:solidFill>
                  <a:schemeClr val="tx1"/>
                </a:solidFill>
              </a:rPr>
            </a:br>
            <a:r>
              <a:rPr lang="ru-RU" sz="3100" b="1" dirty="0" smtClean="0">
                <a:solidFill>
                  <a:schemeClr val="tx1"/>
                </a:solidFill>
              </a:rPr>
              <a:t>и поженились во время войны.</a:t>
            </a:r>
            <a:br>
              <a:rPr lang="ru-RU" sz="3100" b="1" dirty="0" smtClean="0">
                <a:solidFill>
                  <a:schemeClr val="tx1"/>
                </a:solidFill>
              </a:rPr>
            </a:br>
            <a:r>
              <a:rPr lang="ru-RU" sz="3100" b="1" dirty="0" smtClean="0">
                <a:solidFill>
                  <a:schemeClr val="tx1"/>
                </a:solidFill>
              </a:rPr>
              <a:t>Дедушка был водителем.</a:t>
            </a:r>
            <a:br>
              <a:rPr lang="ru-RU" sz="3100" b="1" dirty="0" smtClean="0">
                <a:solidFill>
                  <a:schemeClr val="tx1"/>
                </a:solidFill>
              </a:rPr>
            </a:br>
            <a:r>
              <a:rPr lang="ru-RU" sz="3100" b="1" dirty="0" smtClean="0">
                <a:solidFill>
                  <a:schemeClr val="tx1"/>
                </a:solidFill>
              </a:rPr>
              <a:t>Во время блокады Ленинграда служил на Ладоге    на Дороге Жизни.</a:t>
            </a:r>
            <a:endParaRPr lang="ru-RU" sz="3100" b="1" dirty="0">
              <a:solidFill>
                <a:schemeClr val="tx1"/>
              </a:solidFill>
            </a:endParaRPr>
          </a:p>
        </p:txBody>
      </p:sp>
      <p:pic>
        <p:nvPicPr>
          <p:cNvPr id="3" name="Picture 6" descr="C:\Documents and Settings\ади-\Мои документы\Downloads\IMG-f2248ff35d51567466ce7f69072da1e6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789040"/>
            <a:ext cx="1872208" cy="2621091"/>
          </a:xfrm>
          <a:prstGeom prst="rect">
            <a:avLst/>
          </a:prstGeom>
          <a:noFill/>
        </p:spPr>
      </p:pic>
      <p:pic>
        <p:nvPicPr>
          <p:cNvPr id="8194" name="Picture 2" descr="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717032"/>
            <a:ext cx="2877440" cy="259228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bg2"/>
                </a:solidFill>
              </a:rPr>
              <a:t>Дмитриева Любаша </a:t>
            </a:r>
            <a:br>
              <a:rPr lang="ru-RU" sz="4000" b="1" dirty="0" smtClean="0">
                <a:solidFill>
                  <a:schemeClr val="bg2"/>
                </a:solidFill>
              </a:rPr>
            </a:br>
            <a:r>
              <a:rPr lang="ru-RU" sz="4000" b="1" dirty="0" smtClean="0">
                <a:solidFill>
                  <a:schemeClr val="bg2"/>
                </a:solidFill>
              </a:rPr>
              <a:t>с младшей сестрёнкой</a:t>
            </a:r>
            <a:endParaRPr lang="ru-RU" sz="4000" b="1" dirty="0">
              <a:solidFill>
                <a:schemeClr val="bg2"/>
              </a:solidFill>
            </a:endParaRPr>
          </a:p>
        </p:txBody>
      </p:sp>
      <p:pic>
        <p:nvPicPr>
          <p:cNvPr id="64514" name="Picture 2" descr="C:\Documents and Settings\ади-\Рабочий стол\сентябрь 2016\К Дню Победы\2Б ПОЛК\IMG_20200508_1618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86926">
            <a:off x="486614" y="3330797"/>
            <a:ext cx="2137214" cy="2849618"/>
          </a:xfrm>
          <a:prstGeom prst="rect">
            <a:avLst/>
          </a:prstGeom>
          <a:noFill/>
        </p:spPr>
      </p:pic>
      <p:pic>
        <p:nvPicPr>
          <p:cNvPr id="64515" name="Picture 3" descr="C:\Documents and Settings\ади-\Рабочий стол\сентябрь 2016\К Дню Победы\2Б ПОЛК\IMG_20200508_163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95968">
            <a:off x="6078792" y="2333352"/>
            <a:ext cx="2629336" cy="3505781"/>
          </a:xfrm>
          <a:prstGeom prst="rect">
            <a:avLst/>
          </a:prstGeom>
          <a:noFill/>
        </p:spPr>
      </p:pic>
      <p:pic>
        <p:nvPicPr>
          <p:cNvPr id="64519" name="Picture 7" descr="C:\Documents and Settings\ади-\Рабочий стол\сентябрь 2016\К Дню Победы\2Б ПОЛК\IMG_20200507_1517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429000"/>
            <a:ext cx="2160240" cy="2365977"/>
          </a:xfrm>
          <a:prstGeom prst="rect">
            <a:avLst/>
          </a:prstGeom>
          <a:noFill/>
        </p:spPr>
      </p:pic>
      <p:pic>
        <p:nvPicPr>
          <p:cNvPr id="27650" name="Picture 2" descr="https://static.wixstatic.com/media/7bdab4_93bcdb56f10d4a6aa1697756c2ab7cda~mv2.png/v1/fill/w_1380,h_512,al_c,q_90/fi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1556792"/>
            <a:ext cx="3747964" cy="139054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bg2"/>
                </a:solidFill>
              </a:rPr>
              <a:t>Егоров Иван</a:t>
            </a:r>
            <a:endParaRPr lang="ru-RU" sz="4400" b="1" dirty="0">
              <a:solidFill>
                <a:schemeClr val="bg2"/>
              </a:solidFill>
            </a:endParaRPr>
          </a:p>
        </p:txBody>
      </p:sp>
      <p:pic>
        <p:nvPicPr>
          <p:cNvPr id="1026" name="Picture 2" descr="C:\Documents and Settings\ади-\Мои документы\Downloads\IMG-95316e5f8aedb2b72e21ed6b279bd62d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39829" y="768483"/>
            <a:ext cx="2952329" cy="4096900"/>
          </a:xfrm>
          <a:prstGeom prst="rect">
            <a:avLst/>
          </a:prstGeom>
          <a:noFill/>
        </p:spPr>
      </p:pic>
      <p:pic>
        <p:nvPicPr>
          <p:cNvPr id="1028" name="Picture 4" descr="C:\Documents and Settings\ади-\Мои документы\Downloads\IMG-e9939e2c4079194baa15b124262e40f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412775"/>
            <a:ext cx="3096344" cy="454642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3244334"/>
            <a:ext cx="483045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sz="3200" b="1" dirty="0" smtClean="0">
                <a:solidFill>
                  <a:schemeClr val="bg2"/>
                </a:solidFill>
              </a:rPr>
              <a:t>Прадедушка Вани, Смирнов Николай Иванович.</a:t>
            </a:r>
            <a:endParaRPr lang="ru-RU" sz="32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bg2"/>
                </a:solidFill>
              </a:rPr>
              <a:t>Пирогов Матвей</a:t>
            </a:r>
            <a:endParaRPr lang="ru-RU" sz="4400" b="1" dirty="0">
              <a:solidFill>
                <a:schemeClr val="bg2"/>
              </a:solidFill>
            </a:endParaRPr>
          </a:p>
        </p:txBody>
      </p:sp>
      <p:pic>
        <p:nvPicPr>
          <p:cNvPr id="5121" name="Picture 1" descr="C:\Documents and Settings\ади-\Мои документы\Downloads\IMG-98c94902a384fc9af602600398332f35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38264">
            <a:off x="611560" y="1700808"/>
            <a:ext cx="2267744" cy="4031545"/>
          </a:xfrm>
          <a:prstGeom prst="rect">
            <a:avLst/>
          </a:prstGeom>
          <a:noFill/>
        </p:spPr>
      </p:pic>
      <p:pic>
        <p:nvPicPr>
          <p:cNvPr id="5122" name="Picture 2" descr="C:\Documents and Settings\ади-\Мои документы\Downloads\IMG-694e86226a3eb57388b2860ad787cdd8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10908">
            <a:off x="6064323" y="2045531"/>
            <a:ext cx="2354709" cy="3193063"/>
          </a:xfrm>
          <a:prstGeom prst="rect">
            <a:avLst/>
          </a:prstGeom>
          <a:noFill/>
        </p:spPr>
      </p:pic>
      <p:pic>
        <p:nvPicPr>
          <p:cNvPr id="5123" name="Picture 3" descr="C:\Documents and Settings\ади-\Мои документы\Downloads\Screenshot_2020-05-13-19-36-5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556792"/>
            <a:ext cx="2160240" cy="3840427"/>
          </a:xfrm>
          <a:prstGeom prst="rect">
            <a:avLst/>
          </a:prstGeom>
          <a:noFill/>
        </p:spPr>
      </p:pic>
      <p:pic>
        <p:nvPicPr>
          <p:cNvPr id="6145" name="Picture 1" descr="C:\Documents and Settings\ади-\Мои документы\Downloads\IMG-4e45d12593b0b3d1e0d0a029078d7097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941168"/>
            <a:ext cx="1296144" cy="165618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err="1" smtClean="0">
                <a:solidFill>
                  <a:schemeClr val="bg2"/>
                </a:solidFill>
              </a:rPr>
              <a:t>Прыткова</a:t>
            </a:r>
            <a:r>
              <a:rPr lang="ru-RU" sz="4400" b="1" dirty="0" smtClean="0">
                <a:solidFill>
                  <a:schemeClr val="bg2"/>
                </a:solidFill>
              </a:rPr>
              <a:t> Кира</a:t>
            </a:r>
            <a:endParaRPr lang="ru-RU" sz="4400" b="1" dirty="0">
              <a:solidFill>
                <a:schemeClr val="bg2"/>
              </a:solidFill>
            </a:endParaRPr>
          </a:p>
        </p:txBody>
      </p:sp>
      <p:pic>
        <p:nvPicPr>
          <p:cNvPr id="38914" name="Picture 2" descr="C:\Documents and Settings\ади-\Мои документы\Downloads\11-05-2020_19-56-01\IMG_0018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8941" y="2103426"/>
            <a:ext cx="5197725" cy="3816424"/>
          </a:xfrm>
          <a:prstGeom prst="rect">
            <a:avLst/>
          </a:prstGeom>
          <a:noFill/>
        </p:spPr>
      </p:pic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36174">
            <a:off x="4950345" y="1357726"/>
            <a:ext cx="3392814" cy="480241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chemeClr val="bg2"/>
                </a:solidFill>
              </a:rPr>
              <a:t>Конькова</a:t>
            </a:r>
            <a:r>
              <a:rPr lang="ru-RU" b="1" dirty="0" smtClean="0">
                <a:solidFill>
                  <a:schemeClr val="bg2"/>
                </a:solidFill>
              </a:rPr>
              <a:t>  Стефания</a:t>
            </a:r>
            <a:endParaRPr lang="ru-RU" b="1" dirty="0">
              <a:solidFill>
                <a:schemeClr val="bg2"/>
              </a:solidFill>
            </a:endParaRPr>
          </a:p>
        </p:txBody>
      </p:sp>
      <p:pic>
        <p:nvPicPr>
          <p:cNvPr id="4097" name="Picture 1" descr="C:\Documents and Settings\ади-\Мои документы\Downloads\IMG-2671edb2370eea0cf66ded82c3dff8b1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319972" y="2096852"/>
            <a:ext cx="4896544" cy="3672408"/>
          </a:xfrm>
          <a:prstGeom prst="rect">
            <a:avLst/>
          </a:prstGeom>
          <a:noFill/>
        </p:spPr>
      </p:pic>
      <p:pic>
        <p:nvPicPr>
          <p:cNvPr id="4098" name="Picture 2" descr="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96752"/>
            <a:ext cx="5184576" cy="532859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2400"/>
            <a:ext cx="8219256" cy="12192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/>
                </a:solidFill>
              </a:rPr>
              <a:t>Поляков Игнат</a:t>
            </a:r>
            <a:endParaRPr lang="ru-RU" b="1" dirty="0">
              <a:solidFill>
                <a:schemeClr val="bg2"/>
              </a:solidFill>
            </a:endParaRPr>
          </a:p>
        </p:txBody>
      </p:sp>
      <p:pic>
        <p:nvPicPr>
          <p:cNvPr id="39938" name="Picture 2" descr="C:\Documents and Settings\ади-\Мои документы\Downloads\IMG-759077cb1b6e717e8832587f5493869d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628800"/>
            <a:ext cx="3618402" cy="4824536"/>
          </a:xfrm>
          <a:prstGeom prst="rect">
            <a:avLst/>
          </a:prstGeom>
          <a:noFill/>
        </p:spPr>
      </p:pic>
      <p:pic>
        <p:nvPicPr>
          <p:cNvPr id="39940" name="Picture 4" descr="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204864"/>
            <a:ext cx="3528392" cy="352839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/>
                </a:solidFill>
              </a:rPr>
              <a:t>Андриевская Александра</a:t>
            </a:r>
            <a:endParaRPr lang="ru-RU" b="1" dirty="0">
              <a:solidFill>
                <a:schemeClr val="bg2"/>
              </a:solidFill>
            </a:endParaRPr>
          </a:p>
        </p:txBody>
      </p:sp>
      <p:pic>
        <p:nvPicPr>
          <p:cNvPr id="3073" name="Picture 1" descr="C:\Documents and Settings\ади-\Мои документы\Downloads\IMG-4c58ebf7256ebbb6109b85ce80227d1b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628800"/>
            <a:ext cx="4320480" cy="4320480"/>
          </a:xfrm>
          <a:prstGeom prst="rect">
            <a:avLst/>
          </a:prstGeom>
          <a:noFill/>
        </p:spPr>
      </p:pic>
      <p:pic>
        <p:nvPicPr>
          <p:cNvPr id="3074" name="Picture 2" descr="C:\Documents and Settings\ади-\Мои документы\Downloads\IMG-44a24961db9f8444a6aac5396f072311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4293096"/>
            <a:ext cx="1545636" cy="2060848"/>
          </a:xfrm>
          <a:prstGeom prst="rect">
            <a:avLst/>
          </a:prstGeom>
          <a:noFill/>
        </p:spPr>
      </p:pic>
      <p:pic>
        <p:nvPicPr>
          <p:cNvPr id="3075" name="Picture 3" descr="C:\Documents and Settings\ади-\Мои документы\Downloads\IMG-15ead689435a1dd7b876d645d8dc4b0c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2268253" cy="302433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2"/>
                </a:solidFill>
              </a:rPr>
              <a:t>Майник Платон с братишкой</a:t>
            </a:r>
            <a:endParaRPr lang="ru-RU" dirty="0"/>
          </a:p>
        </p:txBody>
      </p:sp>
      <p:pic>
        <p:nvPicPr>
          <p:cNvPr id="1026" name="Picture 2" descr="C:\Documents and Settings\ади-\Мои документы\Downloads\IMG-5aef631a9d4c054f5fe49ecb4a428263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10034">
            <a:off x="1014240" y="1595795"/>
            <a:ext cx="2592288" cy="4608512"/>
          </a:xfrm>
          <a:prstGeom prst="rect">
            <a:avLst/>
          </a:prstGeom>
          <a:noFill/>
        </p:spPr>
      </p:pic>
      <p:pic>
        <p:nvPicPr>
          <p:cNvPr id="1027" name="Picture 3" descr="C:\Documents and Settings\ади-\Мои документы\Downloads\IMG-514145509124f21f1eb8ad3710df3647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52094">
            <a:off x="5076024" y="1778185"/>
            <a:ext cx="3179311" cy="4330254"/>
          </a:xfrm>
          <a:prstGeom prst="rect">
            <a:avLst/>
          </a:prstGeom>
          <a:noFill/>
        </p:spPr>
      </p:pic>
      <p:sp>
        <p:nvSpPr>
          <p:cNvPr id="1029" name="AutoShape 5" descr="https://www.sunhome.ru/i/cards/188/skachat-otkritku-s-dnem-pobedi.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https://s1.1zoom.ru/big3/522/Victory_Day_9_May_Holidays_Ribbon_Hammer_and_559467_3508x24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3" name="AutoShape 9" descr="https://www.sunhome.ru/i/cards/188/skachat-otkritku-s-dnem-pobedi.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 descr="https://avatars.mds.yandex.net/get-pdb/226447/58923a20-11e6-406f-b7cb-ad7d9d5d6a1c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556792"/>
            <a:ext cx="2232248" cy="223224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bg2"/>
                </a:solidFill>
              </a:rPr>
              <a:t>Абросимова Инна Константиновна</a:t>
            </a:r>
            <a:endParaRPr lang="ru-RU" sz="3600" b="1" dirty="0">
              <a:solidFill>
                <a:schemeClr val="bg2"/>
              </a:solidFill>
            </a:endParaRPr>
          </a:p>
        </p:txBody>
      </p:sp>
      <p:pic>
        <p:nvPicPr>
          <p:cNvPr id="3" name="Picture 2" descr="I:\DCIM\Camera\IMG_20150317_213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2349847" cy="3916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12776"/>
            <a:ext cx="2768236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12776"/>
            <a:ext cx="238243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1\Desktop\70 лет победы\IMG_20150313_1619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05064"/>
            <a:ext cx="2598017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84168" y="2564904"/>
            <a:ext cx="266429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bg2"/>
              </a:solidFill>
            </a:endParaRPr>
          </a:p>
          <a:p>
            <a:endParaRPr lang="ru-RU" b="1" dirty="0" smtClean="0">
              <a:solidFill>
                <a:schemeClr val="bg2"/>
              </a:solidFill>
            </a:endParaRPr>
          </a:p>
          <a:p>
            <a:endParaRPr lang="ru-RU" b="1" dirty="0" smtClean="0">
              <a:solidFill>
                <a:schemeClr val="bg2"/>
              </a:solidFill>
            </a:endParaRPr>
          </a:p>
          <a:p>
            <a:endParaRPr lang="ru-RU" b="1" dirty="0" smtClean="0">
              <a:solidFill>
                <a:schemeClr val="bg2"/>
              </a:solidFill>
            </a:endParaRPr>
          </a:p>
          <a:p>
            <a:endParaRPr lang="ru-RU" b="1" dirty="0" smtClean="0">
              <a:solidFill>
                <a:schemeClr val="bg2"/>
              </a:solidFill>
            </a:endParaRPr>
          </a:p>
          <a:p>
            <a:endParaRPr lang="ru-RU" b="1" dirty="0" smtClean="0">
              <a:solidFill>
                <a:schemeClr val="bg2"/>
              </a:solidFill>
            </a:endParaRPr>
          </a:p>
          <a:p>
            <a:endParaRPr lang="ru-RU" b="1" dirty="0" smtClean="0">
              <a:solidFill>
                <a:schemeClr val="bg2"/>
              </a:solidFill>
            </a:endParaRPr>
          </a:p>
          <a:p>
            <a:endParaRPr lang="ru-RU" b="1" dirty="0" smtClean="0">
              <a:solidFill>
                <a:schemeClr val="bg2"/>
              </a:solidFill>
            </a:endParaRPr>
          </a:p>
          <a:p>
            <a:r>
              <a:rPr lang="ru-RU" sz="2000" b="1" dirty="0" smtClean="0">
                <a:solidFill>
                  <a:schemeClr val="bg2"/>
                </a:solidFill>
              </a:rPr>
              <a:t>Олейник Зоя Константиновна, </a:t>
            </a:r>
          </a:p>
          <a:p>
            <a:r>
              <a:rPr lang="ru-RU" sz="2000" b="1" dirty="0" smtClean="0">
                <a:solidFill>
                  <a:schemeClr val="bg2"/>
                </a:solidFill>
              </a:rPr>
              <a:t>труженица тыла</a:t>
            </a:r>
            <a:endParaRPr lang="ru-RU" sz="20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12168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 smtClean="0">
                <a:solidFill>
                  <a:schemeClr val="bg2"/>
                </a:solidFill>
              </a:rPr>
              <a:t>НИКТО НЕ ЗАБЫТ, </a:t>
            </a:r>
            <a:br>
              <a:rPr lang="ru-RU" sz="4400" b="1" i="1" dirty="0" smtClean="0">
                <a:solidFill>
                  <a:schemeClr val="bg2"/>
                </a:solidFill>
              </a:rPr>
            </a:br>
            <a:r>
              <a:rPr lang="ru-RU" sz="4400" b="1" i="1" dirty="0" smtClean="0">
                <a:solidFill>
                  <a:schemeClr val="bg2"/>
                </a:solidFill>
              </a:rPr>
              <a:t>НИЧТО НЕ ЗАБЫТО…</a:t>
            </a:r>
            <a:endParaRPr lang="ru-RU" sz="4400" b="1" i="1" dirty="0">
              <a:solidFill>
                <a:schemeClr val="bg2"/>
              </a:solidFill>
            </a:endParaRPr>
          </a:p>
        </p:txBody>
      </p:sp>
      <p:pic>
        <p:nvPicPr>
          <p:cNvPr id="3" name="Picture 4" descr="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4485885" cy="33843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4048" y="2060848"/>
            <a:ext cx="367240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2"/>
                </a:solidFill>
              </a:rPr>
              <a:t>Приходят ветераны на парад –</a:t>
            </a:r>
            <a:br>
              <a:rPr lang="ru-RU" sz="2000" b="1" dirty="0" smtClean="0">
                <a:solidFill>
                  <a:schemeClr val="bg2"/>
                </a:solidFill>
              </a:rPr>
            </a:br>
            <a:r>
              <a:rPr lang="ru-RU" sz="2000" b="1" dirty="0" smtClean="0">
                <a:solidFill>
                  <a:schemeClr val="bg2"/>
                </a:solidFill>
              </a:rPr>
              <a:t>Сверкая переливами наград.</a:t>
            </a:r>
            <a:br>
              <a:rPr lang="ru-RU" sz="2000" b="1" dirty="0" smtClean="0">
                <a:solidFill>
                  <a:schemeClr val="bg2"/>
                </a:solidFill>
              </a:rPr>
            </a:br>
            <a:r>
              <a:rPr lang="ru-RU" sz="2000" b="1" dirty="0" smtClean="0">
                <a:solidFill>
                  <a:schemeClr val="bg2"/>
                </a:solidFill>
              </a:rPr>
              <a:t>И дружно, взявшись за руки, идут.</a:t>
            </a:r>
            <a:br>
              <a:rPr lang="ru-RU" sz="2000" b="1" dirty="0" smtClean="0">
                <a:solidFill>
                  <a:schemeClr val="bg2"/>
                </a:solidFill>
              </a:rPr>
            </a:br>
            <a:r>
              <a:rPr lang="ru-RU" sz="2000" b="1" dirty="0" smtClean="0">
                <a:solidFill>
                  <a:schemeClr val="bg2"/>
                </a:solidFill>
              </a:rPr>
              <a:t>Их громко поздравляют там и тут.</a:t>
            </a:r>
            <a:br>
              <a:rPr lang="ru-RU" sz="2000" b="1" dirty="0" smtClean="0">
                <a:solidFill>
                  <a:schemeClr val="bg2"/>
                </a:solidFill>
              </a:rPr>
            </a:br>
            <a:r>
              <a:rPr lang="ru-RU" sz="2000" b="1" dirty="0" smtClean="0">
                <a:solidFill>
                  <a:schemeClr val="bg2"/>
                </a:solidFill>
              </a:rPr>
              <a:t>Надеть медали каждый в праздник рад,</a:t>
            </a:r>
            <a:br>
              <a:rPr lang="ru-RU" sz="2000" b="1" dirty="0" smtClean="0">
                <a:solidFill>
                  <a:schemeClr val="bg2"/>
                </a:solidFill>
              </a:rPr>
            </a:br>
            <a:r>
              <a:rPr lang="ru-RU" sz="2000" b="1" dirty="0" smtClean="0">
                <a:solidFill>
                  <a:schemeClr val="bg2"/>
                </a:solidFill>
              </a:rPr>
              <a:t>Но все короче их нестройный ряд…</a:t>
            </a:r>
          </a:p>
          <a:p>
            <a:r>
              <a:rPr lang="ru-RU" sz="2000" dirty="0" smtClean="0">
                <a:solidFill>
                  <a:schemeClr val="bg2"/>
                </a:solidFill>
              </a:rPr>
              <a:t>                       (П. Давыдов)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bg2"/>
                </a:solidFill>
              </a:rPr>
              <a:t>Боровикова София</a:t>
            </a:r>
            <a:endParaRPr lang="ru-RU" sz="4400" b="1" dirty="0">
              <a:solidFill>
                <a:schemeClr val="bg2"/>
              </a:solidFill>
            </a:endParaRPr>
          </a:p>
        </p:txBody>
      </p:sp>
      <p:pic>
        <p:nvPicPr>
          <p:cNvPr id="63491" name="Picture 3" descr="C:\Documents and Settings\ади-\Рабочий стол\сентябрь 2016\К Дню Победы\2Б ПОЛК\image-12-05-20-09-0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412776"/>
            <a:ext cx="4995974" cy="4888822"/>
          </a:xfrm>
          <a:prstGeom prst="rect">
            <a:avLst/>
          </a:prstGeom>
          <a:noFill/>
        </p:spPr>
      </p:pic>
      <p:pic>
        <p:nvPicPr>
          <p:cNvPr id="24578" name="Picture 2" descr="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13416">
            <a:off x="323528" y="1700808"/>
            <a:ext cx="2637653" cy="237626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err="1" smtClean="0">
                <a:solidFill>
                  <a:schemeClr val="bg2"/>
                </a:solidFill>
              </a:rPr>
              <a:t>Тоноян</a:t>
            </a:r>
            <a:r>
              <a:rPr lang="ru-RU" sz="4400" b="1" dirty="0" smtClean="0">
                <a:solidFill>
                  <a:schemeClr val="bg2"/>
                </a:solidFill>
              </a:rPr>
              <a:t> Сергей</a:t>
            </a:r>
            <a:endParaRPr lang="ru-RU" sz="4400" b="1" dirty="0">
              <a:solidFill>
                <a:schemeClr val="bg2"/>
              </a:solidFill>
            </a:endParaRPr>
          </a:p>
        </p:txBody>
      </p:sp>
      <p:pic>
        <p:nvPicPr>
          <p:cNvPr id="66562" name="Picture 2" descr="C:\Documents and Settings\ади-\Рабочий стол\сентябрь 2016\К Дню Победы\2Б ПОЛК\Новая папка\IMG-70e00922d4b83aaa6d832add016979a1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996952"/>
            <a:ext cx="4235624" cy="3176718"/>
          </a:xfrm>
          <a:prstGeom prst="rect">
            <a:avLst/>
          </a:prstGeom>
          <a:noFill/>
        </p:spPr>
      </p:pic>
      <p:pic>
        <p:nvPicPr>
          <p:cNvPr id="66563" name="Picture 3" descr="C:\Documents and Settings\ади-\Рабочий стол\сентябрь 2016\К Дню Победы\2Б ПОЛК\Новая папка\IMG-b8a9c05fdf3fd2c6cee4cef8f35c9e2b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556792"/>
            <a:ext cx="3744416" cy="4739680"/>
          </a:xfrm>
          <a:prstGeom prst="rect">
            <a:avLst/>
          </a:prstGeom>
          <a:noFill/>
        </p:spPr>
      </p:pic>
      <p:pic>
        <p:nvPicPr>
          <p:cNvPr id="23554" name="Picture 2" descr="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16385">
            <a:off x="899592" y="836712"/>
            <a:ext cx="1273032" cy="194421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и-\Мои документы\Downloads\IMG-316a592702f894106251b3a14cf0e6e9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484784"/>
            <a:ext cx="1440160" cy="19202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bg2"/>
                </a:solidFill>
              </a:rPr>
              <a:t>Бердиева Вероника</a:t>
            </a:r>
            <a:endParaRPr lang="ru-RU" sz="4400" b="1" dirty="0">
              <a:solidFill>
                <a:schemeClr val="bg2"/>
              </a:solidFill>
            </a:endParaRPr>
          </a:p>
        </p:txBody>
      </p:sp>
      <p:pic>
        <p:nvPicPr>
          <p:cNvPr id="67586" name="Picture 2" descr="C:\Documents and Settings\ади-\Рабочий стол\сентябрь 2016\К Дню Победы\2Б ПОЛК\Новая папка\IMG-c69a7b9bffe46a4b83d976a37cdb186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64722">
            <a:off x="746399" y="2136280"/>
            <a:ext cx="3270603" cy="4130942"/>
          </a:xfrm>
          <a:prstGeom prst="rect">
            <a:avLst/>
          </a:prstGeom>
          <a:noFill/>
        </p:spPr>
      </p:pic>
      <p:pic>
        <p:nvPicPr>
          <p:cNvPr id="67587" name="Picture 3" descr="C:\Documents and Settings\ади-\Рабочий стол\сентябрь 2016\К Дню Победы\2Б ПОЛК\Новая папка\IMG-8a95134d0ddfae14d84c56275b0a1fd8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91729">
            <a:off x="5288563" y="1682904"/>
            <a:ext cx="3168352" cy="460813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</a:rPr>
              <a:t>Рюмин Тимур</a:t>
            </a:r>
            <a:endParaRPr lang="ru-RU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5538" name="Picture 2" descr="C:\Documents and Settings\ади-\Рабочий стол\сентябрь 2016\К Дню Победы\2Б ПОЛК\Новая папка\IMG-3d5f3c070f4bd25a94d38e595c34bd97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3672408" cy="4908816"/>
          </a:xfrm>
          <a:prstGeom prst="rect">
            <a:avLst/>
          </a:prstGeom>
          <a:noFill/>
        </p:spPr>
      </p:pic>
      <p:pic>
        <p:nvPicPr>
          <p:cNvPr id="6146" name="Picture 2" descr="C:\Documents and Settings\ади-\Мои документы\Downloads\IMG-37870898628bd2171ec430b95a2c2761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556792"/>
            <a:ext cx="3588870" cy="479715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err="1" smtClean="0">
                <a:solidFill>
                  <a:schemeClr val="accent1">
                    <a:lumMod val="50000"/>
                  </a:schemeClr>
                </a:solidFill>
              </a:rPr>
              <a:t>Холманова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</a:rPr>
              <a:t> Алёна с сестрой</a:t>
            </a:r>
            <a:endParaRPr lang="ru-RU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8610" name="Picture 2" descr="C:\Documents and Settings\ади-\Рабочий стол\сентябрь 2016\К Дню Победы\2Б ПОЛК\Новая папка\IMG-e041e27330a3520f2da8d2fca1089352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18877">
            <a:off x="5889048" y="2909861"/>
            <a:ext cx="1881000" cy="3382580"/>
          </a:xfrm>
          <a:prstGeom prst="rect">
            <a:avLst/>
          </a:prstGeom>
          <a:noFill/>
        </p:spPr>
      </p:pic>
      <p:pic>
        <p:nvPicPr>
          <p:cNvPr id="20481" name="Picture 1" descr="C:\Documents and Settings\ади-\Мои документы\Downloads\IMG-11c78a208833d815ac95e994a0610565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68670">
            <a:off x="636871" y="2864643"/>
            <a:ext cx="2038761" cy="3619436"/>
          </a:xfrm>
          <a:prstGeom prst="rect">
            <a:avLst/>
          </a:prstGeom>
          <a:noFill/>
        </p:spPr>
      </p:pic>
      <p:pic>
        <p:nvPicPr>
          <p:cNvPr id="20482" name="Picture 2" descr="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829667">
            <a:off x="3406324" y="4664058"/>
            <a:ext cx="2263341" cy="1388868"/>
          </a:xfrm>
          <a:prstGeom prst="rect">
            <a:avLst/>
          </a:prstGeom>
          <a:noFill/>
        </p:spPr>
      </p:pic>
      <p:pic>
        <p:nvPicPr>
          <p:cNvPr id="6" name="Picture 6" descr="C:\Documents and Settings\ади-\Рабочий стол\сентябрь 2016\К Дню Победы\2Б ПОЛК\Новая папка\IMG-6d068eb80e74229220583cd07685c3f7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1340768"/>
            <a:ext cx="4352484" cy="244827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bg2"/>
                </a:solidFill>
              </a:rPr>
              <a:t>Алмазов Александр</a:t>
            </a:r>
            <a:endParaRPr lang="ru-RU" sz="4400" b="1" dirty="0">
              <a:solidFill>
                <a:schemeClr val="bg2"/>
              </a:solidFill>
            </a:endParaRPr>
          </a:p>
        </p:txBody>
      </p:sp>
      <p:pic>
        <p:nvPicPr>
          <p:cNvPr id="70659" name="Picture 3" descr="C:\Documents and Settings\ади-\Рабочий стол\сентябрь 2016\К Дню Победы\2Б ПОЛК\08-05-2020_20-49-42\IMG_20200508_2048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54328">
            <a:off x="5928371" y="2591779"/>
            <a:ext cx="2616051" cy="3488068"/>
          </a:xfrm>
          <a:prstGeom prst="rect">
            <a:avLst/>
          </a:prstGeom>
          <a:noFill/>
        </p:spPr>
      </p:pic>
      <p:pic>
        <p:nvPicPr>
          <p:cNvPr id="18433" name="Picture 1" descr="C:\Documents and Settings\ади-\Мои документы\Downloads\IMG_20200513_200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267744" y="1460782"/>
            <a:ext cx="3600400" cy="4800534"/>
          </a:xfrm>
          <a:prstGeom prst="rect">
            <a:avLst/>
          </a:prstGeom>
          <a:noFill/>
        </p:spPr>
      </p:pic>
      <p:pic>
        <p:nvPicPr>
          <p:cNvPr id="70660" name="Picture 4" descr="C:\Documents and Settings\ади-\Рабочий стол\сентябрь 2016\К Дню Победы\2Б ПОЛК\IMG_20200508_2056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10621">
            <a:off x="576286" y="1630557"/>
            <a:ext cx="1776180" cy="236824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04392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4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400" b="1" dirty="0" err="1" smtClean="0">
                <a:solidFill>
                  <a:schemeClr val="bg2"/>
                </a:solidFill>
              </a:rPr>
              <a:t>Тамаева</a:t>
            </a:r>
            <a:r>
              <a:rPr lang="ru-RU" sz="4400" b="1" dirty="0" smtClean="0">
                <a:solidFill>
                  <a:schemeClr val="bg2"/>
                </a:solidFill>
              </a:rPr>
              <a:t> Мария </a:t>
            </a:r>
            <a:br>
              <a:rPr lang="ru-RU" sz="4400" b="1" dirty="0" smtClean="0">
                <a:solidFill>
                  <a:schemeClr val="bg2"/>
                </a:solidFill>
              </a:rPr>
            </a:br>
            <a:r>
              <a:rPr lang="ru-RU" sz="4400" b="1" dirty="0" err="1" smtClean="0">
                <a:solidFill>
                  <a:schemeClr val="bg2"/>
                </a:solidFill>
              </a:rPr>
              <a:t>Тамаев</a:t>
            </a:r>
            <a:r>
              <a:rPr lang="ru-RU" sz="4400" b="1" dirty="0" smtClean="0">
                <a:solidFill>
                  <a:schemeClr val="bg2"/>
                </a:solidFill>
              </a:rPr>
              <a:t> Марк</a:t>
            </a:r>
            <a:endParaRPr lang="ru-RU" sz="4400" b="1" dirty="0">
              <a:solidFill>
                <a:schemeClr val="bg2"/>
              </a:solidFill>
            </a:endParaRPr>
          </a:p>
        </p:txBody>
      </p:sp>
      <p:pic>
        <p:nvPicPr>
          <p:cNvPr id="69634" name="Picture 2" descr="C:\Documents and Settings\ади-\Рабочий стол\сентябрь 2016\К Дню Победы\2Б ПОЛК\Бессмертный полк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1484783"/>
            <a:ext cx="4718269" cy="4680521"/>
          </a:xfrm>
          <a:prstGeom prst="rect">
            <a:avLst/>
          </a:prstGeom>
          <a:noFill/>
        </p:spPr>
      </p:pic>
      <p:pic>
        <p:nvPicPr>
          <p:cNvPr id="69635" name="Picture 3" descr="C:\Documents and Settings\ади-\Рабочий стол\сентябрь 2016\К Дню Победы\2Б ПОЛК\B7FC4E05-6A6D-4C74-9925-52280114078C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916832"/>
            <a:ext cx="2664296" cy="372339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459</TotalTime>
  <Words>153</Words>
  <Application>Microsoft Office PowerPoint</Application>
  <PresentationFormat>Экран (4:3)</PresentationFormat>
  <Paragraphs>149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Бумажная</vt:lpstr>
      <vt:lpstr>76– летию Великой Победы посвящается</vt:lpstr>
      <vt:lpstr>Дмитриева Любаша  с младшей сестрёнкой</vt:lpstr>
      <vt:lpstr>Боровикова София</vt:lpstr>
      <vt:lpstr>Тоноян Сергей</vt:lpstr>
      <vt:lpstr>Бердиева Вероника</vt:lpstr>
      <vt:lpstr>Рюмин Тимур</vt:lpstr>
      <vt:lpstr>Холманова Алёна с сестрой</vt:lpstr>
      <vt:lpstr>Алмазов Александр</vt:lpstr>
      <vt:lpstr> Тамаева Мария  Тамаев Марк</vt:lpstr>
      <vt:lpstr>Дубова  Алиса Дубов Егор</vt:lpstr>
      <vt:lpstr>Дубов Артём</vt:lpstr>
      <vt:lpstr>Гречина Катюша с семьёй</vt:lpstr>
      <vt:lpstr>Киселёв Даниил</vt:lpstr>
      <vt:lpstr>Кумар Анна</vt:lpstr>
      <vt:lpstr>Филатова Майя</vt:lpstr>
      <vt:lpstr>Зайцев Денис</vt:lpstr>
      <vt:lpstr>Марусова Катюша</vt:lpstr>
      <vt:lpstr>Кравченко Василиса</vt:lpstr>
      <vt:lpstr>     Прадедушка и прабабушка Василисы – Никишовы Виктор Хрисанфович (1914 – 1981) и Анна Владимировна (1917-1995) познакомились  и поженились во время войны. Дедушка был водителем. Во время блокады Ленинграда служил на Ладоге    на Дороге Жизни.</vt:lpstr>
      <vt:lpstr>Егоров Иван</vt:lpstr>
      <vt:lpstr>Пирогов Матвей</vt:lpstr>
      <vt:lpstr>Прыткова Кира</vt:lpstr>
      <vt:lpstr>Конькова  Стефания</vt:lpstr>
      <vt:lpstr>Поляков Игнат</vt:lpstr>
      <vt:lpstr>Андриевская Александра</vt:lpstr>
      <vt:lpstr>Майник Платон с братишкой</vt:lpstr>
      <vt:lpstr>Абросимова Инна Константиновна</vt:lpstr>
      <vt:lpstr>НИКТО НЕ ЗАБЫТ,  НИЧТО НЕ ЗАБЫТО…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75 – летию Великой Победы посвящается</dc:title>
  <cp:lastModifiedBy>1</cp:lastModifiedBy>
  <cp:revision>54</cp:revision>
  <dcterms:modified xsi:type="dcterms:W3CDTF">2021-04-30T08:33:56Z</dcterms:modified>
</cp:coreProperties>
</file>